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71" r:id="rId5"/>
    <p:sldId id="268" r:id="rId6"/>
    <p:sldId id="257" r:id="rId7"/>
    <p:sldId id="267" r:id="rId8"/>
    <p:sldId id="266" r:id="rId9"/>
    <p:sldId id="278" r:id="rId10"/>
    <p:sldId id="265" r:id="rId11"/>
    <p:sldId id="279" r:id="rId12"/>
  </p:sldIdLst>
  <p:sldSz cx="9144000" cy="5143500" type="screen16x9"/>
  <p:notesSz cx="6858000" cy="9144000"/>
  <p:embeddedFontLst>
    <p:embeddedFont>
      <p:font typeface="华文新魏" panose="02010800040101010101" charset="-122"/>
      <p:regular r:id="rId16"/>
    </p:embeddedFont>
    <p:embeddedFont>
      <p:font typeface="华文中宋" panose="02010600040101010101" charset="-122"/>
      <p:regular r:id="rId17"/>
    </p:embeddedFont>
    <p:embeddedFont>
      <p:font typeface="仿宋" panose="02010609060101010101" charset="-122"/>
      <p:regular r:id="rId18"/>
    </p:embeddedFont>
    <p:embeddedFont>
      <p:font typeface="华文楷体" panose="02010600040101010101" charset="-122"/>
      <p:regular r:id="rId19"/>
    </p:embeddedFont>
    <p:embeddedFont>
      <p:font typeface="华文行楷" panose="02010800040101010101" charset="-122"/>
      <p:regular r:id="rId20"/>
    </p:embeddedFont>
    <p:embeddedFont>
      <p:font typeface="MyriadSetPro-Semibold" panose="02000400000000000000" pitchFamily="2" charset="0"/>
      <p:bold r:id="rId21"/>
    </p:embeddedFont>
    <p:embeddedFont>
      <p:font typeface="华文隶书" panose="02010800040101010101" charset="-122"/>
      <p:regular r:id="rId22"/>
    </p:embeddedFont>
    <p:embeddedFont>
      <p:font typeface="隶书" panose="02010509060101010101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B4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8" autoAdjust="0"/>
    <p:restoredTop sz="94649" autoAdjust="0"/>
  </p:normalViewPr>
  <p:slideViewPr>
    <p:cSldViewPr>
      <p:cViewPr varScale="1">
        <p:scale>
          <a:sx n="108" d="100"/>
          <a:sy n="108" d="100"/>
        </p:scale>
        <p:origin x="102" y="276"/>
      </p:cViewPr>
      <p:guideLst>
        <p:guide orient="horz" pos="1508"/>
        <p:guide orient="horz" pos="1229"/>
        <p:guide orient="horz" pos="1983"/>
        <p:guide pos="2879"/>
        <p:guide pos="3480"/>
        <p:guide pos="2200"/>
        <p:guide pos="230"/>
        <p:guide pos="56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5DB40-4CF1-4624-A7BF-6BF5B2C649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54D73-20BF-4A01-92D7-61F8EF1D94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54D73-20BF-4A01-92D7-61F8EF1D9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54D73-20BF-4A01-92D7-61F8EF1D9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54D73-20BF-4A01-92D7-61F8EF1D9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54D73-20BF-4A01-92D7-61F8EF1D9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54D73-20BF-4A01-92D7-61F8EF1D9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54D73-20BF-4A01-92D7-61F8EF1D9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54D73-20BF-4A01-92D7-61F8EF1D9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54D73-20BF-4A01-92D7-61F8EF1D9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54D73-20BF-4A01-92D7-61F8EF1D9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2.png"/><Relationship Id="rId2" Type="http://schemas.microsoft.com/office/2007/relationships/media" Target="file:///C:\Users\hp\Desktop\&#39532;&#28023;&#20891;\PPT\&#26472;&#22521;&#23433;%20-%20&#25105;&#30456;&#20449;%20-%20&#32431;&#38899;&#20048;&#29256;.mp3" TargetMode="External"/><Relationship Id="rId1" Type="http://schemas.openxmlformats.org/officeDocument/2006/relationships/audio" Target="file:///C:\Users\hp\Desktop\&#39532;&#28023;&#20891;\PPT\&#26472;&#22521;&#23433;%20-%20&#25105;&#30456;&#20449;%20-%20&#32431;&#38899;&#20048;&#29256;.mp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media" Target="file:///C:\Users\hp\Desktop\&#39532;&#28023;&#20891;\PPT\&#35270;&#23631;\main3%202017_6_23%2023_17_55.mp4" TargetMode="External"/><Relationship Id="rId3" Type="http://schemas.openxmlformats.org/officeDocument/2006/relationships/video" Target="file:///C:\Users\hp\Desktop\&#39532;&#28023;&#20891;\PPT\&#35270;&#23631;\main3%202017_6_23%2023_17_55.mp4" TargetMode="Externa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media" Target="file:///C:\Users\hp\Desktop\&#39532;&#28023;&#20891;\PPT\&#35270;&#23631;\main3%202017_6_24%201_14_12.mp4" TargetMode="External"/><Relationship Id="rId3" Type="http://schemas.openxmlformats.org/officeDocument/2006/relationships/video" Target="file:///C:\Users\hp\Desktop\&#39532;&#28023;&#20891;\PPT\&#35270;&#23631;\main3%202017_6_24%201_14_12.mp4" TargetMode="Externa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file:///C:\Users\hp\Desktop\PPT\&#26472;&#22521;&#23433;%20-%20&#25105;&#30456;&#20449;%20-%20&#32431;&#38899;&#20048;&#29256;.mp3" TargetMode="External"/><Relationship Id="rId1" Type="http://schemas.openxmlformats.org/officeDocument/2006/relationships/audio" Target="NULL" TargetMode="Externa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jpe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2210" y="2812415"/>
            <a:ext cx="75368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yriad Pro Light" pitchFamily="34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Myriad Pro Light" pitchFamily="34" charset="0"/>
                <a:sym typeface="+mn-ea"/>
              </a:rPr>
              <a:t>Galactic  Invasion</a:t>
            </a:r>
            <a:r>
              <a:rPr lang="en-US" altLang="zh-CN" sz="2400" dirty="0">
                <a:solidFill>
                  <a:schemeClr val="bg1"/>
                </a:solidFill>
                <a:latin typeface="Myriad Pro Light" pitchFamily="34" charset="0"/>
                <a:sym typeface="+mn-ea"/>
              </a:rPr>
              <a:t> </a:t>
            </a:r>
            <a:endParaRPr lang="en-US" altLang="zh-CN" b="1" dirty="0">
              <a:solidFill>
                <a:schemeClr val="bg1"/>
              </a:solidFill>
              <a:latin typeface="Myriad Pro Light" pitchFamily="34" charset="0"/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Myriad Pro Light" pitchFamily="34" charset="0"/>
                <a:sym typeface="+mn-ea"/>
              </a:rPr>
              <a:t>                              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开着你的战机，战斗吧！</a:t>
            </a:r>
            <a:r>
              <a:rPr lang="en-US" altLang="zh-CN" sz="2400" dirty="0">
                <a:solidFill>
                  <a:schemeClr val="bg1"/>
                </a:solidFill>
                <a:latin typeface="Myriad Pro Light" pitchFamily="34" charset="0"/>
                <a:sym typeface="+mn-ea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Myriad Pro Light" pitchFamily="34" charset="0"/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Myriad Pro Light" pitchFamily="34" charset="0"/>
                <a:sym typeface="+mn-ea"/>
              </a:rPr>
              <a:t>                                               </a:t>
            </a:r>
            <a:endParaRPr lang="en-US" altLang="zh-CN" dirty="0">
              <a:solidFill>
                <a:schemeClr val="bg1"/>
              </a:solidFill>
              <a:latin typeface="Myriad Pro Light" pitchFamily="34" charset="0"/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Myriad Pro Light" pitchFamily="34" charset="0"/>
                <a:sym typeface="+mn-ea"/>
              </a:rPr>
              <a:t>                                                </a:t>
            </a:r>
            <a:endParaRPr lang="en-US" altLang="zh-CN" dirty="0">
              <a:solidFill>
                <a:schemeClr val="bg1"/>
              </a:solidFill>
              <a:latin typeface="Myriad Pro Light" pitchFamily="34" charset="0"/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Myriad Pro Light" pitchFamily="34" charset="0"/>
                <a:sym typeface="+mn-ea"/>
              </a:rPr>
              <a:t>                                            </a:t>
            </a:r>
            <a:r>
              <a:rPr lang="en-US" altLang="zh-CN" dirty="0">
                <a:solidFill>
                  <a:srgbClr val="FFB400"/>
                </a:solidFill>
                <a:latin typeface="Myriad Pro Light" pitchFamily="34" charset="0"/>
                <a:sym typeface="+mn-ea"/>
              </a:rPr>
              <a:t>      </a:t>
            </a:r>
            <a:r>
              <a:rPr lang="en-US" altLang="zh-CN" sz="2000" dirty="0">
                <a:solidFill>
                  <a:srgbClr val="FFB400"/>
                </a:solidFill>
                <a:latin typeface="Myriad Pro Light" pitchFamily="34" charset="0"/>
                <a:sym typeface="+mn-ea"/>
              </a:rPr>
              <a:t>SuperMaker</a:t>
            </a:r>
            <a:r>
              <a:rPr lang="zh-CN" altLang="en-US" sz="2000" dirty="0">
                <a:solidFill>
                  <a:srgbClr val="FFB4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团队制作</a:t>
            </a:r>
            <a:r>
              <a:rPr lang="en-US" altLang="zh-CN" sz="2000" dirty="0">
                <a:solidFill>
                  <a:schemeClr val="bg1"/>
                </a:solidFill>
                <a:latin typeface="Myriad Pro Light" pitchFamily="34" charset="0"/>
                <a:sym typeface="+mn-ea"/>
              </a:rPr>
              <a:t>  </a:t>
            </a:r>
            <a:endParaRPr lang="zh-CN" altLang="en-US" sz="2000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2210" y="1339215"/>
            <a:ext cx="5383530" cy="1198880"/>
          </a:xfrm>
          <a:prstGeom prst="rect">
            <a:avLst/>
          </a:prstGeom>
          <a:noFill/>
        </p:spPr>
        <p:txBody>
          <a:bodyPr wrap="square" rtlCol="0">
            <a:prstTxWarp prst="textTriangleInverted">
              <a:avLst/>
            </a:prstTxWarp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银河入侵</a:t>
            </a:r>
            <a:endParaRPr lang="zh-CN" alt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华文新魏" panose="02010800040101010101" charset="-122"/>
              <a:ea typeface="华文新魏" panose="02010800040101010101" charset="-122"/>
            </a:endParaRPr>
          </a:p>
        </p:txBody>
      </p:sp>
      <p:cxnSp>
        <p:nvCxnSpPr>
          <p:cNvPr id="7" name="肘形连接符 6"/>
          <p:cNvCxnSpPr/>
          <p:nvPr/>
        </p:nvCxnSpPr>
        <p:spPr>
          <a:xfrm rot="16200000" flipH="1" flipV="1">
            <a:off x="1431608" y="909638"/>
            <a:ext cx="2172970" cy="2691765"/>
          </a:xfrm>
          <a:prstGeom prst="bentConnector4">
            <a:avLst>
              <a:gd name="adj1" fmla="val -10973"/>
              <a:gd name="adj2" fmla="val 10823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杨培安 - 我相信 - 纯音乐版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48895" y="4852670"/>
            <a:ext cx="342265" cy="33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000">
        <p:wheel spokes="8"/>
      </p:transition>
    </mc:Choice>
    <mc:Fallback>
      <p:transition advTm="8000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99"/>
                            </p:stCondLst>
                            <p:childTnLst>
                              <p:par>
                                <p:cTn id="1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" dur="499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" dur="2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251" fill="hold">
                                          <p:stCondLst>
                                            <p:cond delay="25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25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25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0000" numSld="4" showWhenStopped="0">
                <p:cTn id="28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4" grpId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2500" y="1552557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B400"/>
                </a:solidFill>
                <a:latin typeface="仿宋" panose="02010609060101010101" charset="-122"/>
                <a:ea typeface="仿宋" panose="02010609060101010101" charset="-122"/>
              </a:rPr>
              <a:t>制作人员</a:t>
            </a:r>
            <a:endParaRPr lang="zh-CN" altLang="en-US" sz="3200" b="1" dirty="0">
              <a:solidFill>
                <a:srgbClr val="FFB400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5790" y="2268220"/>
            <a:ext cx="5865495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马海军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 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                       刘豪    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刘雨冰 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ctr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                       刘岩   李子衡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75790" y="1844675"/>
            <a:ext cx="5865495" cy="1146175"/>
            <a:chOff x="1875790" y="1844675"/>
            <a:chExt cx="5865495" cy="1146175"/>
          </a:xfrm>
        </p:grpSpPr>
        <p:cxnSp>
          <p:nvCxnSpPr>
            <p:cNvPr id="12" name="肘形连接符 11"/>
            <p:cNvCxnSpPr>
              <a:stCxn id="3" idx="3"/>
              <a:endCxn id="5" idx="3"/>
            </p:cNvCxnSpPr>
            <p:nvPr/>
          </p:nvCxnSpPr>
          <p:spPr>
            <a:xfrm>
              <a:off x="5651500" y="1844675"/>
              <a:ext cx="2089785" cy="1146175"/>
            </a:xfrm>
            <a:prstGeom prst="bentConnector3">
              <a:avLst>
                <a:gd name="adj1" fmla="val 11139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/>
            <p:cNvCxnSpPr>
              <a:stCxn id="3" idx="1"/>
              <a:endCxn id="5" idx="1"/>
            </p:cNvCxnSpPr>
            <p:nvPr/>
          </p:nvCxnSpPr>
          <p:spPr>
            <a:xfrm rot="10800000" flipV="1">
              <a:off x="1875790" y="1844675"/>
              <a:ext cx="1616710" cy="1146175"/>
            </a:xfrm>
            <a:prstGeom prst="bentConnector3">
              <a:avLst>
                <a:gd name="adj1" fmla="val 11472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 rot="960000" flipH="1">
            <a:off x="2669019" y="2632597"/>
            <a:ext cx="790419" cy="7904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020079" y="2767692"/>
            <a:ext cx="1914149" cy="10610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5541580" y="681540"/>
            <a:ext cx="1675193" cy="92857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5922150" y="1299759"/>
            <a:ext cx="670259" cy="3715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燕尾形 38"/>
          <p:cNvSpPr/>
          <p:nvPr/>
        </p:nvSpPr>
        <p:spPr>
          <a:xfrm rot="5400000">
            <a:off x="4414483" y="4045663"/>
            <a:ext cx="315035" cy="517558"/>
          </a:xfrm>
          <a:prstGeom prst="chevron">
            <a:avLst>
              <a:gd name="adj" fmla="val 92744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80" advTm="6500">
        <p:newsflash/>
      </p:transition>
    </mc:Choice>
    <mc:Fallback>
      <p:transition spd="slow" advTm="6500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102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0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60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60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60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5934187" y="2467659"/>
            <a:ext cx="283659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rgbClr val="FFB400"/>
                </a:solidFill>
                <a:latin typeface="华文行楷" panose="02010800040101010101" charset="-122"/>
                <a:ea typeface="华文行楷" panose="02010800040101010101" charset="-122"/>
              </a:rPr>
              <a:t>让我们如何</a:t>
            </a:r>
            <a:endParaRPr lang="zh-CN" altLang="en-US" sz="2800" dirty="0">
              <a:solidFill>
                <a:srgbClr val="FFB4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985" y="2512744"/>
            <a:ext cx="283659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FFB400"/>
                </a:solidFill>
                <a:latin typeface="华文行楷" panose="02010800040101010101" charset="-122"/>
                <a:ea typeface="华文行楷" panose="02010800040101010101" charset="-122"/>
              </a:rPr>
              <a:t>如果保持不变</a:t>
            </a:r>
            <a:endParaRPr lang="zh-CN" altLang="en-US" sz="2800" b="1" dirty="0">
              <a:solidFill>
                <a:srgbClr val="FFB4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rot="2700000" flipH="1" flipV="1">
            <a:off x="4893946" y="4815597"/>
            <a:ext cx="1444994" cy="144499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2700000" flipH="1" flipV="1">
            <a:off x="3918556" y="3613982"/>
            <a:ext cx="2723329" cy="2723329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2700000" flipH="1" flipV="1">
            <a:off x="4638358" y="5848650"/>
            <a:ext cx="907856" cy="90785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2700000" flipH="1" flipV="1">
            <a:off x="4161470" y="5251890"/>
            <a:ext cx="1077386" cy="1077386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2700000" flipH="1" flipV="1">
            <a:off x="3695354" y="4638768"/>
            <a:ext cx="1285278" cy="128528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946166" y="3746057"/>
            <a:ext cx="3" cy="243635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3619649" y="2980564"/>
            <a:ext cx="4" cy="323728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2700000" flipH="1" flipV="1">
            <a:off x="5845531" y="5624066"/>
            <a:ext cx="362108" cy="36211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rot="2700000" flipH="1">
            <a:off x="4550899" y="3546999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2700000" flipH="1">
            <a:off x="4923847" y="4579412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2700000" flipH="1">
            <a:off x="4022285" y="4859235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2700000" flipH="1">
            <a:off x="5677445" y="5333010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2700000" flipH="1">
            <a:off x="4532287" y="5383185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2700000" flipH="1">
            <a:off x="3721957" y="4588299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2700000" flipH="1">
            <a:off x="2964060" y="4111690"/>
            <a:ext cx="321436" cy="32143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2700000" flipH="1">
            <a:off x="5663696" y="3790861"/>
            <a:ext cx="160718" cy="16071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2700000" flipH="1">
            <a:off x="5305552" y="4913009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700000" flipH="1">
            <a:off x="3778116" y="3371854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700000" flipH="1">
            <a:off x="4147181" y="5720183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700000" flipH="1">
            <a:off x="4794235" y="5818753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700000" flipH="1">
            <a:off x="5483623" y="6231942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半闭框 23"/>
          <p:cNvSpPr/>
          <p:nvPr/>
        </p:nvSpPr>
        <p:spPr>
          <a:xfrm>
            <a:off x="296525" y="2467659"/>
            <a:ext cx="251172" cy="251172"/>
          </a:xfrm>
          <a:prstGeom prst="halfFrame">
            <a:avLst>
              <a:gd name="adj1" fmla="val 0"/>
              <a:gd name="adj2" fmla="val 0"/>
            </a:avLst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半闭框 40"/>
          <p:cNvSpPr/>
          <p:nvPr/>
        </p:nvSpPr>
        <p:spPr>
          <a:xfrm flipH="1" flipV="1">
            <a:off x="2881947" y="3245038"/>
            <a:ext cx="251172" cy="251172"/>
          </a:xfrm>
          <a:prstGeom prst="halfFrame">
            <a:avLst>
              <a:gd name="adj1" fmla="val 0"/>
              <a:gd name="adj2" fmla="val 0"/>
            </a:avLst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半闭框 43"/>
          <p:cNvSpPr/>
          <p:nvPr/>
        </p:nvSpPr>
        <p:spPr>
          <a:xfrm>
            <a:off x="5934187" y="2467659"/>
            <a:ext cx="251172" cy="251172"/>
          </a:xfrm>
          <a:prstGeom prst="halfFrame">
            <a:avLst>
              <a:gd name="adj1" fmla="val 0"/>
              <a:gd name="adj2" fmla="val 0"/>
            </a:avLst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半闭框 44"/>
          <p:cNvSpPr/>
          <p:nvPr/>
        </p:nvSpPr>
        <p:spPr>
          <a:xfrm flipH="1" flipV="1">
            <a:off x="8519609" y="3245038"/>
            <a:ext cx="251172" cy="251172"/>
          </a:xfrm>
          <a:prstGeom prst="halfFrame">
            <a:avLst>
              <a:gd name="adj1" fmla="val 0"/>
              <a:gd name="adj2" fmla="val 0"/>
            </a:avLst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06915" y="2191075"/>
            <a:ext cx="321589" cy="32158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4512709" y="1489809"/>
            <a:ext cx="321589" cy="321589"/>
          </a:xfrm>
          <a:prstGeom prst="round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flipV="1">
            <a:off x="4109992" y="1502760"/>
            <a:ext cx="706962" cy="706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4293919" y="1266605"/>
            <a:ext cx="759356" cy="759356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482272" y="1484718"/>
            <a:ext cx="1740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B400"/>
                </a:solidFill>
                <a:latin typeface="华文行楷" panose="02010800040101010101" charset="-122"/>
                <a:ea typeface="华文行楷" panose="02010800040101010101" charset="-122"/>
              </a:rPr>
              <a:t>创新</a:t>
            </a:r>
            <a:endParaRPr lang="zh-CN" altLang="en-US" sz="4000" b="1" dirty="0">
              <a:solidFill>
                <a:srgbClr val="FFB4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4610" y="1572348"/>
            <a:ext cx="1740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B400"/>
                </a:solidFill>
                <a:latin typeface="华文行楷" panose="02010800040101010101" charset="-122"/>
                <a:ea typeface="华文行楷" panose="02010800040101010101" charset="-122"/>
              </a:rPr>
              <a:t>完美</a:t>
            </a:r>
            <a:endParaRPr lang="zh-CN" altLang="en-US" sz="4000" b="1" dirty="0">
              <a:solidFill>
                <a:srgbClr val="FFB4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68" name="燕尾形 67"/>
          <p:cNvSpPr/>
          <p:nvPr/>
        </p:nvSpPr>
        <p:spPr>
          <a:xfrm>
            <a:off x="6185359" y="1608807"/>
            <a:ext cx="158975" cy="296414"/>
          </a:xfrm>
          <a:prstGeom prst="chevron">
            <a:avLst>
              <a:gd name="adj" fmla="val 9251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燕尾形 68"/>
          <p:cNvSpPr/>
          <p:nvPr/>
        </p:nvSpPr>
        <p:spPr>
          <a:xfrm>
            <a:off x="6296602" y="1673437"/>
            <a:ext cx="89650" cy="167155"/>
          </a:xfrm>
          <a:prstGeom prst="chevron">
            <a:avLst>
              <a:gd name="adj" fmla="val 89653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6093816" y="1694221"/>
            <a:ext cx="125586" cy="125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5917973" y="1694221"/>
            <a:ext cx="125586" cy="12558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5742130" y="1694221"/>
            <a:ext cx="125586" cy="12558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燕尾形 76"/>
          <p:cNvSpPr/>
          <p:nvPr/>
        </p:nvSpPr>
        <p:spPr>
          <a:xfrm flipH="1">
            <a:off x="2752677" y="1608807"/>
            <a:ext cx="158975" cy="296414"/>
          </a:xfrm>
          <a:prstGeom prst="chevron">
            <a:avLst>
              <a:gd name="adj" fmla="val 9251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燕尾形 77"/>
          <p:cNvSpPr/>
          <p:nvPr/>
        </p:nvSpPr>
        <p:spPr>
          <a:xfrm flipH="1">
            <a:off x="2710759" y="1673437"/>
            <a:ext cx="89650" cy="167155"/>
          </a:xfrm>
          <a:prstGeom prst="chevron">
            <a:avLst>
              <a:gd name="adj" fmla="val 89653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 flipH="1">
            <a:off x="2877609" y="1694221"/>
            <a:ext cx="125586" cy="125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 flipH="1">
            <a:off x="3053452" y="1694221"/>
            <a:ext cx="125586" cy="12558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 flipH="1">
            <a:off x="3229295" y="1694221"/>
            <a:ext cx="125586" cy="12558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4338320" y="2121535"/>
            <a:ext cx="3140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B400"/>
                </a:solidFill>
                <a:latin typeface="华文行楷" panose="02010800040101010101" charset="-122"/>
                <a:ea typeface="华文行楷" panose="02010800040101010101" charset="-122"/>
              </a:rPr>
              <a:t>四十年经典游戏</a:t>
            </a:r>
            <a:endParaRPr lang="zh-CN" altLang="en-US" sz="2800" b="1" dirty="0">
              <a:solidFill>
                <a:srgbClr val="FFB4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rot="2700000" flipH="1" flipV="1">
            <a:off x="7626492" y="5254104"/>
            <a:ext cx="1444994" cy="144499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2700000" flipH="1" flipV="1">
            <a:off x="6520589" y="4225192"/>
            <a:ext cx="2723329" cy="2723329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2700000" flipH="1" flipV="1">
            <a:off x="7240391" y="6459860"/>
            <a:ext cx="907856" cy="90785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2700000" flipH="1" flipV="1">
            <a:off x="6726692" y="4845450"/>
            <a:ext cx="1077386" cy="1077386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2700000" flipH="1" flipV="1">
            <a:off x="6297387" y="5249978"/>
            <a:ext cx="1285278" cy="128528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6548199" y="4357267"/>
            <a:ext cx="3" cy="243635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6221682" y="3591774"/>
            <a:ext cx="4" cy="323728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rot="2700000" flipH="1" flipV="1">
            <a:off x="8447564" y="6235276"/>
            <a:ext cx="362108" cy="36211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2700000" flipH="1">
            <a:off x="7152932" y="4158209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2700000" flipH="1">
            <a:off x="7525880" y="5190622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2700000" flipH="1">
            <a:off x="6624318" y="5470445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2700000" flipH="1">
            <a:off x="8279478" y="5944220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2700000" flipH="1">
            <a:off x="7134320" y="5994395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2700000" flipH="1">
            <a:off x="6323990" y="5199509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2700000" flipH="1">
            <a:off x="5566093" y="4722900"/>
            <a:ext cx="321436" cy="32143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2700000" flipH="1">
            <a:off x="8265729" y="4402071"/>
            <a:ext cx="160718" cy="16071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2700000" flipH="1">
            <a:off x="7907585" y="5524219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2700000" flipH="1">
            <a:off x="6380149" y="3983064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2700000" flipH="1">
            <a:off x="6749214" y="6331393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2700000" flipH="1">
            <a:off x="7396268" y="6429963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 rot="2700000" flipH="1">
            <a:off x="8085656" y="6843152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连接符 105"/>
          <p:cNvCxnSpPr/>
          <p:nvPr/>
        </p:nvCxnSpPr>
        <p:spPr>
          <a:xfrm rot="2700000" flipH="1" flipV="1">
            <a:off x="2057362" y="5132907"/>
            <a:ext cx="1444994" cy="144499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rot="2700000" flipH="1" flipV="1">
            <a:off x="1058222" y="4437652"/>
            <a:ext cx="2723329" cy="2723329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rot="2700000" flipH="1" flipV="1">
            <a:off x="1778024" y="6672320"/>
            <a:ext cx="907856" cy="90785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rot="2700000" flipH="1" flipV="1">
            <a:off x="1301136" y="6075560"/>
            <a:ext cx="1077386" cy="1077386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rot="2700000" flipH="1" flipV="1">
            <a:off x="891618" y="4936614"/>
            <a:ext cx="1285278" cy="128528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V="1">
            <a:off x="1085832" y="4569727"/>
            <a:ext cx="3" cy="243635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flipV="1">
            <a:off x="759315" y="3804234"/>
            <a:ext cx="4" cy="323728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rot="2700000" flipH="1" flipV="1">
            <a:off x="2985197" y="6447736"/>
            <a:ext cx="362108" cy="36211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椭圆 113"/>
          <p:cNvSpPr/>
          <p:nvPr/>
        </p:nvSpPr>
        <p:spPr>
          <a:xfrm rot="2700000" flipH="1">
            <a:off x="1690565" y="4370669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 rot="2700000" flipH="1">
            <a:off x="2063513" y="5403082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 rot="2700000" flipH="1">
            <a:off x="1161951" y="5682905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 rot="2700000" flipH="1">
            <a:off x="2817111" y="6156680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2700000" flipH="1">
            <a:off x="1671953" y="6206855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 rot="2700000" flipH="1">
            <a:off x="861623" y="5411969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2700000" flipH="1">
            <a:off x="103726" y="4935360"/>
            <a:ext cx="321436" cy="32143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2700000" flipH="1">
            <a:off x="2803362" y="4614531"/>
            <a:ext cx="160718" cy="16071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 rot="2700000" flipH="1">
            <a:off x="2445218" y="5736679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 rot="2700000" flipH="1">
            <a:off x="917782" y="4195524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 rot="2700000" flipH="1">
            <a:off x="1286847" y="6543853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 rot="2700000" flipH="1">
            <a:off x="1933901" y="6642423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 rot="2700000" flipH="1">
            <a:off x="2623289" y="7055612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99" advTm="19000">
        <p:wheel spokes="8"/>
      </p:transition>
    </mc:Choice>
    <mc:Fallback>
      <p:transition spd="slow" advTm="19000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02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1202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90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0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90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90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90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90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60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9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90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20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90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90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60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20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60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60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90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60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90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901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60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1202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90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60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90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60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60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60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60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60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60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500"/>
                            </p:stCondLst>
                            <p:childTnLst>
                              <p:par>
                                <p:cTn id="144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6" dur="60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9" dur="60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2" dur="60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5" dur="60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5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90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90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90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901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901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90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601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2" dur="60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601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6" dur="60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601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1" dur="60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601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5" dur="60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8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901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0" dur="90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90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5" dur="90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2" grpId="0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41" grpId="0" animBg="1"/>
      <p:bldP spid="44" grpId="0" animBg="1"/>
      <p:bldP spid="45" grpId="0" animBg="1"/>
      <p:bldP spid="31" grpId="0" animBg="1"/>
      <p:bldP spid="48" grpId="0" animBg="1"/>
      <p:bldP spid="50" grpId="0" animBg="1"/>
      <p:bldP spid="53" grpId="0"/>
      <p:bldP spid="54" grpId="0"/>
      <p:bldP spid="68" grpId="0" animBg="1"/>
      <p:bldP spid="69" grpId="0" animBg="1"/>
      <p:bldP spid="71" grpId="0" animBg="1"/>
      <p:bldP spid="73" grpId="0" animBg="1"/>
      <p:bldP spid="74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92" grpId="0" animBg="1"/>
      <p:bldP spid="98" grpId="0" animBg="1"/>
      <p:bldP spid="99" grpId="0" animBg="1"/>
      <p:bldP spid="101" grpId="0" animBg="1"/>
      <p:bldP spid="114" grpId="0" animBg="1"/>
      <p:bldP spid="120" grpId="0" animBg="1"/>
      <p:bldP spid="121" grpId="0" animBg="1"/>
      <p:bldP spid="1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146935" y="409575"/>
            <a:ext cx="447357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5400" b="1" dirty="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latin typeface="华文楷体" panose="02010600040101010101" charset="-122"/>
                <a:ea typeface="华文楷体" panose="02010600040101010101" charset="-122"/>
              </a:rPr>
              <a:t>三大战斗模式</a:t>
            </a:r>
            <a:endParaRPr lang="zh-CN" altLang="en-US" sz="5400" b="1" dirty="0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459" y="2037757"/>
            <a:ext cx="130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B400"/>
                </a:solidFill>
                <a:latin typeface="MyriadSetPro-Semibold" panose="02000400000000000000" pitchFamily="2" charset="0"/>
              </a:rPr>
              <a:t>恶魔之影</a:t>
            </a:r>
            <a:endParaRPr lang="zh-CN" altLang="en-US" b="1" dirty="0">
              <a:solidFill>
                <a:srgbClr val="FFB400"/>
              </a:solidFill>
              <a:latin typeface="MyriadSetPro-Semibold" panose="02000400000000000000" pitchFamily="2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934976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57636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380296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602956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825617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连接符 81"/>
          <p:cNvCxnSpPr/>
          <p:nvPr/>
        </p:nvCxnSpPr>
        <p:spPr>
          <a:xfrm rot="16200000">
            <a:off x="356111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rot="16714286">
            <a:off x="367430" y="25288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rot="17228571">
            <a:off x="401133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17742857">
            <a:off x="456469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8257143">
            <a:off x="532200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18771428">
            <a:off x="626636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9285714">
            <a:off x="737664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755650" y="1851660"/>
            <a:ext cx="250825" cy="336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rot="20314286">
            <a:off x="999272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rot="20828571">
            <a:off x="1144004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rot="21342857">
            <a:off x="1293775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rot="257143">
            <a:off x="1445237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rot="771428">
            <a:off x="1595009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rot="1285714">
            <a:off x="1739742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rot="1800000">
            <a:off x="1876204" y="180228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rot="2314286">
            <a:off x="2001349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rot="2828571">
            <a:off x="2112379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rot="3342857">
            <a:off x="2206813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rot="3857142">
            <a:off x="2282544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rot="4371428">
            <a:off x="2337880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rot="4885714">
            <a:off x="2371583" y="252886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rot="5400000">
            <a:off x="2382902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rot="5914286">
            <a:off x="2371583" y="28309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rot="6428571">
            <a:off x="2337880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rot="6942857">
            <a:off x="2282544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rot="7457142">
            <a:off x="2206814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rot="7971428">
            <a:off x="2112379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rot="8485714">
            <a:off x="2001349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rot="9000000">
            <a:off x="1876204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rot="9514286">
            <a:off x="1739742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rot="10028571">
            <a:off x="1595009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rot="10542856">
            <a:off x="1445238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rot="11057142">
            <a:off x="1293776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rot="11571429">
            <a:off x="1144004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rot="12085714">
            <a:off x="999273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rot="12600000">
            <a:off x="862809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rot="13114285">
            <a:off x="737665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 rot="13628571">
            <a:off x="626636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 rot="14142856">
            <a:off x="532200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rot="14657142">
            <a:off x="456469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 rot="15171427">
            <a:off x="401133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 rot="15685714">
            <a:off x="367430" y="2830947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902461" y="2037757"/>
            <a:ext cx="130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B400"/>
                </a:solidFill>
                <a:latin typeface="MyriadSetPro-Semibold" panose="02000400000000000000" pitchFamily="2" charset="0"/>
              </a:rPr>
              <a:t>荣耀之盾</a:t>
            </a:r>
            <a:endParaRPr lang="zh-CN" altLang="en-US" b="1" dirty="0">
              <a:solidFill>
                <a:srgbClr val="FFB400"/>
              </a:solidFill>
              <a:latin typeface="MyriadSetPro-Semibold" panose="02000400000000000000" pitchFamily="2" charset="0"/>
            </a:endParaRPr>
          </a:p>
        </p:txBody>
      </p:sp>
      <p:sp>
        <p:nvSpPr>
          <p:cNvPr id="229" name="椭圆 228"/>
          <p:cNvSpPr/>
          <p:nvPr/>
        </p:nvSpPr>
        <p:spPr>
          <a:xfrm>
            <a:off x="4055533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>
            <a:off x="4278193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>
            <a:off x="4500853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>
            <a:off x="4723513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椭圆 232"/>
          <p:cNvSpPr/>
          <p:nvPr/>
        </p:nvSpPr>
        <p:spPr>
          <a:xfrm>
            <a:off x="4946174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/>
          <p:cNvCxnSpPr/>
          <p:nvPr/>
        </p:nvCxnSpPr>
        <p:spPr>
          <a:xfrm rot="16200000">
            <a:off x="3476668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/>
        </p:nvCxnSpPr>
        <p:spPr>
          <a:xfrm rot="16714286">
            <a:off x="3487987" y="25288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rot="17228571">
            <a:off x="3521690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 rot="17742857">
            <a:off x="3577026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 rot="18257143">
            <a:off x="3652757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rot="18771428">
            <a:off x="3747193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 rot="19285714">
            <a:off x="3858221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 rot="19800000">
            <a:off x="3983366" y="180228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 rot="20314286">
            <a:off x="4119829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/>
          <p:nvPr/>
        </p:nvCxnSpPr>
        <p:spPr>
          <a:xfrm rot="20828571">
            <a:off x="4264561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 rot="21342857">
            <a:off x="4414332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 rot="257143">
            <a:off x="4565794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 rot="771428">
            <a:off x="4715566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 rot="1285714">
            <a:off x="4860299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 rot="1800000">
            <a:off x="4996761" y="180228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rot="2314286">
            <a:off x="5121906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/>
        </p:nvCxnSpPr>
        <p:spPr>
          <a:xfrm rot="2828571">
            <a:off x="5232936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/>
        </p:nvCxnSpPr>
        <p:spPr>
          <a:xfrm rot="3342857">
            <a:off x="5327370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/>
          <p:cNvCxnSpPr/>
          <p:nvPr/>
        </p:nvCxnSpPr>
        <p:spPr>
          <a:xfrm rot="3857142">
            <a:off x="5403101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/>
        </p:nvCxnSpPr>
        <p:spPr>
          <a:xfrm rot="4371428">
            <a:off x="5458437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 rot="4885714">
            <a:off x="5492140" y="252886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rot="5400000">
            <a:off x="5503459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 rot="5914286">
            <a:off x="5492140" y="28309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 rot="6428571">
            <a:off x="5458437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 rot="6942857">
            <a:off x="5403101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 rot="7457142">
            <a:off x="5327371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 rot="7971428">
            <a:off x="5232936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rot="8485714">
            <a:off x="5121906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 rot="9000000">
            <a:off x="4996761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9514286">
            <a:off x="4860299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0028571">
            <a:off x="4715566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 rot="10542856">
            <a:off x="4565795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rot="11057142">
            <a:off x="4414333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rot="11571429">
            <a:off x="4264561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rot="12085714">
            <a:off x="4119830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 rot="12600000">
            <a:off x="3983366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 rot="13114285">
            <a:off x="3858222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 rot="13628571">
            <a:off x="3747193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 rot="14142856">
            <a:off x="3652757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 rot="14657142">
            <a:off x="3577026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/>
          <p:cNvCxnSpPr/>
          <p:nvPr/>
        </p:nvCxnSpPr>
        <p:spPr>
          <a:xfrm rot="15171427">
            <a:off x="3521690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/>
        </p:nvCxnSpPr>
        <p:spPr>
          <a:xfrm rot="15685714">
            <a:off x="3487987" y="2830947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/>
          <p:cNvSpPr txBox="1"/>
          <p:nvPr/>
        </p:nvSpPr>
        <p:spPr>
          <a:xfrm>
            <a:off x="7018573" y="2037757"/>
            <a:ext cx="130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B400"/>
                </a:solidFill>
                <a:latin typeface="MyriadSetPro-Semibold" panose="02000400000000000000" pitchFamily="2" charset="0"/>
              </a:rPr>
              <a:t>地狱之城</a:t>
            </a:r>
            <a:endParaRPr lang="zh-CN" altLang="en-US" b="1" dirty="0">
              <a:solidFill>
                <a:srgbClr val="FFB400"/>
              </a:solidFill>
              <a:latin typeface="MyriadSetPro-Semibold" panose="02000400000000000000" pitchFamily="2" charset="0"/>
            </a:endParaRPr>
          </a:p>
        </p:txBody>
      </p:sp>
      <p:sp>
        <p:nvSpPr>
          <p:cNvPr id="283" name="椭圆 282"/>
          <p:cNvSpPr/>
          <p:nvPr/>
        </p:nvSpPr>
        <p:spPr>
          <a:xfrm>
            <a:off x="7176090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椭圆 283"/>
          <p:cNvSpPr/>
          <p:nvPr/>
        </p:nvSpPr>
        <p:spPr>
          <a:xfrm>
            <a:off x="7398750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>
            <a:off x="7621410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椭圆 285"/>
          <p:cNvSpPr/>
          <p:nvPr/>
        </p:nvSpPr>
        <p:spPr>
          <a:xfrm>
            <a:off x="7844070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椭圆 286"/>
          <p:cNvSpPr/>
          <p:nvPr/>
        </p:nvSpPr>
        <p:spPr>
          <a:xfrm>
            <a:off x="8066731" y="2359397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7" name="直接连接符 236"/>
          <p:cNvCxnSpPr/>
          <p:nvPr/>
        </p:nvCxnSpPr>
        <p:spPr>
          <a:xfrm rot="16200000">
            <a:off x="6597225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rot="16714286">
            <a:off x="6608544" y="25288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rot="17228571">
            <a:off x="6642247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rot="17742857">
            <a:off x="6697583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/>
          <p:cNvCxnSpPr/>
          <p:nvPr/>
        </p:nvCxnSpPr>
        <p:spPr>
          <a:xfrm rot="18257143">
            <a:off x="6773314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/>
          <p:cNvCxnSpPr/>
          <p:nvPr/>
        </p:nvCxnSpPr>
        <p:spPr>
          <a:xfrm rot="18771428">
            <a:off x="6867750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/>
          <p:cNvCxnSpPr/>
          <p:nvPr/>
        </p:nvCxnSpPr>
        <p:spPr>
          <a:xfrm rot="19285714">
            <a:off x="6978778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/>
          <p:cNvCxnSpPr/>
          <p:nvPr/>
        </p:nvCxnSpPr>
        <p:spPr>
          <a:xfrm rot="19800000">
            <a:off x="7103923" y="180228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/>
          <p:cNvCxnSpPr/>
          <p:nvPr/>
        </p:nvCxnSpPr>
        <p:spPr>
          <a:xfrm rot="20314286">
            <a:off x="7240386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/>
          <p:cNvCxnSpPr/>
          <p:nvPr/>
        </p:nvCxnSpPr>
        <p:spPr>
          <a:xfrm rot="20828571">
            <a:off x="7385118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/>
          <p:nvPr/>
        </p:nvCxnSpPr>
        <p:spPr>
          <a:xfrm rot="21342857">
            <a:off x="7534889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/>
          <p:nvPr/>
        </p:nvCxnSpPr>
        <p:spPr>
          <a:xfrm rot="257143">
            <a:off x="7686351" y="16693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/>
          <p:cNvCxnSpPr/>
          <p:nvPr/>
        </p:nvCxnSpPr>
        <p:spPr>
          <a:xfrm rot="771428">
            <a:off x="7836123" y="1691920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/>
          <p:cNvCxnSpPr/>
          <p:nvPr/>
        </p:nvCxnSpPr>
        <p:spPr>
          <a:xfrm rot="1285714">
            <a:off x="7980856" y="173656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/>
          <p:nvPr/>
        </p:nvCxnSpPr>
        <p:spPr>
          <a:xfrm rot="1800000">
            <a:off x="8117318" y="180228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/>
          <p:nvPr/>
        </p:nvCxnSpPr>
        <p:spPr>
          <a:xfrm rot="2314286">
            <a:off x="8242463" y="1887603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/>
          <p:cNvCxnSpPr/>
          <p:nvPr/>
        </p:nvCxnSpPr>
        <p:spPr>
          <a:xfrm rot="2828571">
            <a:off x="8353493" y="199062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/>
          <p:cNvCxnSpPr/>
          <p:nvPr/>
        </p:nvCxnSpPr>
        <p:spPr>
          <a:xfrm rot="3342857">
            <a:off x="8447927" y="210904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/>
          <p:nvPr/>
        </p:nvCxnSpPr>
        <p:spPr>
          <a:xfrm rot="3857142">
            <a:off x="8523658" y="2240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接连接符 255"/>
          <p:cNvCxnSpPr/>
          <p:nvPr/>
        </p:nvCxnSpPr>
        <p:spPr>
          <a:xfrm rot="4371428">
            <a:off x="8578994" y="23812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接连接符 256"/>
          <p:cNvCxnSpPr/>
          <p:nvPr/>
        </p:nvCxnSpPr>
        <p:spPr>
          <a:xfrm rot="4885714">
            <a:off x="8612697" y="252886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/>
          <p:nvPr/>
        </p:nvCxnSpPr>
        <p:spPr>
          <a:xfrm rot="5400000">
            <a:off x="8624016" y="2679908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/>
          <p:cNvCxnSpPr/>
          <p:nvPr/>
        </p:nvCxnSpPr>
        <p:spPr>
          <a:xfrm rot="5914286">
            <a:off x="8612697" y="2830946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接连接符 259"/>
          <p:cNvCxnSpPr/>
          <p:nvPr/>
        </p:nvCxnSpPr>
        <p:spPr>
          <a:xfrm rot="6428571">
            <a:off x="8578994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/>
          <p:nvPr/>
        </p:nvCxnSpPr>
        <p:spPr>
          <a:xfrm rot="6942857">
            <a:off x="8523658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接连接符 261"/>
          <p:cNvCxnSpPr/>
          <p:nvPr/>
        </p:nvCxnSpPr>
        <p:spPr>
          <a:xfrm rot="7457142">
            <a:off x="8447928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/>
          <p:cNvCxnSpPr/>
          <p:nvPr/>
        </p:nvCxnSpPr>
        <p:spPr>
          <a:xfrm rot="7971428">
            <a:off x="8353493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/>
          <p:nvPr/>
        </p:nvCxnSpPr>
        <p:spPr>
          <a:xfrm rot="8485714">
            <a:off x="8242463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/>
          <p:nvPr/>
        </p:nvCxnSpPr>
        <p:spPr>
          <a:xfrm rot="9000000">
            <a:off x="8117318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/>
          <p:nvPr/>
        </p:nvCxnSpPr>
        <p:spPr>
          <a:xfrm rot="9514286">
            <a:off x="7980856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/>
          <p:nvPr/>
        </p:nvCxnSpPr>
        <p:spPr>
          <a:xfrm rot="10028571">
            <a:off x="7836123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/>
          <p:nvPr/>
        </p:nvCxnSpPr>
        <p:spPr>
          <a:xfrm rot="10542856">
            <a:off x="7686352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/>
          <p:nvPr/>
        </p:nvCxnSpPr>
        <p:spPr>
          <a:xfrm rot="11057142">
            <a:off x="7534890" y="3690469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/>
          <p:nvPr/>
        </p:nvCxnSpPr>
        <p:spPr>
          <a:xfrm rot="11571429">
            <a:off x="7385118" y="366789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/>
          <p:nvPr/>
        </p:nvCxnSpPr>
        <p:spPr>
          <a:xfrm rot="12085714">
            <a:off x="7240387" y="362325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/>
          <p:nvPr/>
        </p:nvCxnSpPr>
        <p:spPr>
          <a:xfrm rot="12600000">
            <a:off x="7103923" y="3557535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/>
          <p:nvPr/>
        </p:nvCxnSpPr>
        <p:spPr>
          <a:xfrm rot="13114285">
            <a:off x="6978779" y="347221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/>
          <p:nvPr/>
        </p:nvCxnSpPr>
        <p:spPr>
          <a:xfrm rot="13628571">
            <a:off x="6867750" y="3369192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/>
          <p:nvPr/>
        </p:nvCxnSpPr>
        <p:spPr>
          <a:xfrm rot="14142856">
            <a:off x="6773314" y="325077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/>
          <p:nvPr/>
        </p:nvCxnSpPr>
        <p:spPr>
          <a:xfrm rot="14657142">
            <a:off x="6697583" y="3119604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接连接符 276"/>
          <p:cNvCxnSpPr/>
          <p:nvPr/>
        </p:nvCxnSpPr>
        <p:spPr>
          <a:xfrm rot="15171427">
            <a:off x="6642247" y="2978611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连接符 277"/>
          <p:cNvCxnSpPr/>
          <p:nvPr/>
        </p:nvCxnSpPr>
        <p:spPr>
          <a:xfrm rot="15685714">
            <a:off x="6608544" y="2830947"/>
            <a:ext cx="121051" cy="1210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740" y="2517140"/>
            <a:ext cx="1177925" cy="958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130" y="2493645"/>
            <a:ext cx="1178560" cy="10420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110" y="2465070"/>
            <a:ext cx="1136015" cy="1062355"/>
          </a:xfrm>
          <a:prstGeom prst="rect">
            <a:avLst/>
          </a:prstGeom>
        </p:spPr>
      </p:pic>
      <p:pic>
        <p:nvPicPr>
          <p:cNvPr id="13" name="图片 12" descr="游戏难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-6985"/>
            <a:ext cx="4307205" cy="5156835"/>
          </a:xfrm>
          <a:prstGeom prst="rect">
            <a:avLst/>
          </a:prstGeom>
        </p:spPr>
      </p:pic>
      <p:pic>
        <p:nvPicPr>
          <p:cNvPr id="14" name="图片 13" descr="子弹选择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255" y="-6985"/>
            <a:ext cx="4931410" cy="515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99" advTm="21000">
        <p:wheel spokes="8"/>
      </p:transition>
    </mc:Choice>
    <mc:Fallback>
      <p:transition spd="slow" advTm="21000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6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6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6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6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6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6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6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6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6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6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6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6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6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6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6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6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6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6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6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6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6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6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6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6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6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6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6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6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8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6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6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6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6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6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6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6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6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6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6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6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50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6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100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6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150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6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200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6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25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6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300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6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350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6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40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6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450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6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5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6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550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6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600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6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650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6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700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6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75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6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80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6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850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6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900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6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950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6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400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6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4050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6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4100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6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4150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6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420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6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42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6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4300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6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4350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6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400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6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4450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6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450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6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4550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6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4600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46500"/>
                            </p:stCondLst>
                            <p:childTnLst>
                              <p:par>
                                <p:cTn id="37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470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4750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48000"/>
                            </p:stCondLst>
                            <p:childTnLst>
                              <p:par>
                                <p:cTn id="3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8500"/>
                            </p:stCondLst>
                            <p:childTnLst>
                              <p:par>
                                <p:cTn id="3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9000"/>
                            </p:stCondLst>
                            <p:childTnLst>
                              <p:par>
                                <p:cTn id="3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4950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6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00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6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5050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6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5100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6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5150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6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5200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6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525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6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300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6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5350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6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400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6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5450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6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5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6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550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6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5600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6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650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6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5700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6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575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6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800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6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5850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6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5900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6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5950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6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600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6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6050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6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6100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6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6150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6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6200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6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625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6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6300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6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6350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6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6400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6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6450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6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650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6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6550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6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6600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6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6650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6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6700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6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67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6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6800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6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6850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6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6900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6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6950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6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700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6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70500"/>
                            </p:stCondLst>
                            <p:childTnLst>
                              <p:par>
                                <p:cTn id="5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71000"/>
                            </p:stCondLst>
                            <p:childTnLst>
                              <p:par>
                                <p:cTn id="5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71500"/>
                            </p:stCondLst>
                            <p:childTnLst>
                              <p:par>
                                <p:cTn id="5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72000"/>
                            </p:stCondLst>
                            <p:childTnLst>
                              <p:par>
                                <p:cTn id="5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72500"/>
                            </p:stCondLst>
                            <p:childTnLst>
                              <p:par>
                                <p:cTn id="5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73000"/>
                            </p:stCondLst>
                            <p:childTnLst>
                              <p:par>
                                <p:cTn id="5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73500"/>
                            </p:stCondLst>
                            <p:childTnLst>
                              <p:par>
                                <p:cTn id="5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74500"/>
                            </p:stCondLst>
                            <p:childTnLst>
                              <p:par>
                                <p:cTn id="597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0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227" grpId="0"/>
      <p:bldP spid="229" grpId="0" animBg="1"/>
      <p:bldP spid="230" grpId="0" animBg="1"/>
      <p:bldP spid="231" grpId="0" animBg="1"/>
      <p:bldP spid="232" grpId="0" animBg="1"/>
      <p:bldP spid="233" grpId="0" animBg="1"/>
      <p:bldP spid="281" grpId="0"/>
      <p:bldP spid="283" grpId="0" animBg="1"/>
      <p:bldP spid="284" grpId="0" animBg="1"/>
      <p:bldP spid="285" grpId="0" animBg="1"/>
      <p:bldP spid="286" grpId="0" animBg="1"/>
      <p:bldP spid="287" grpId="0" animBg="1"/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406726" y="3149236"/>
            <a:ext cx="409795" cy="40979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H="1" flipV="1">
            <a:off x="7761618" y="3055866"/>
            <a:ext cx="1444994" cy="144499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 flipV="1">
            <a:off x="6486995" y="2256733"/>
            <a:ext cx="2723329" cy="2723329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 flipV="1">
            <a:off x="8200125" y="4235642"/>
            <a:ext cx="907856" cy="90785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7476051" y="4066114"/>
            <a:ext cx="1077386" cy="1077386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755971" y="3858220"/>
            <a:ext cx="1285278" cy="128528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035891" y="3692263"/>
            <a:ext cx="1440160" cy="1440163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5263724" y="3381859"/>
            <a:ext cx="1761637" cy="176164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8781892" y="3496111"/>
            <a:ext cx="362108" cy="36211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H="1">
            <a:off x="6350926" y="3055865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H="1">
            <a:off x="7330575" y="3556195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H="1">
            <a:off x="6917696" y="4326964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flipH="1">
            <a:off x="8423081" y="3491598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H="1">
            <a:off x="7622054" y="4401423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flipH="1">
            <a:off x="6486995" y="4412344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5666549" y="4484543"/>
            <a:ext cx="321436" cy="32143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7315333" y="2429111"/>
            <a:ext cx="160718" cy="16071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H="1">
            <a:off x="7850461" y="3488160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5666549" y="3512476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7588037" y="4912028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115272" y="4524191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8894912" y="4328889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半闭框 31"/>
          <p:cNvSpPr/>
          <p:nvPr/>
        </p:nvSpPr>
        <p:spPr>
          <a:xfrm>
            <a:off x="135339" y="687001"/>
            <a:ext cx="558139" cy="558139"/>
          </a:xfrm>
          <a:prstGeom prst="halfFrame">
            <a:avLst>
              <a:gd name="adj1" fmla="val 0"/>
              <a:gd name="adj2" fmla="val 0"/>
            </a:avLst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半闭框 41"/>
          <p:cNvSpPr/>
          <p:nvPr/>
        </p:nvSpPr>
        <p:spPr>
          <a:xfrm flipV="1">
            <a:off x="135339" y="4247719"/>
            <a:ext cx="558139" cy="558139"/>
          </a:xfrm>
          <a:prstGeom prst="halfFrame">
            <a:avLst>
              <a:gd name="adj1" fmla="val 0"/>
              <a:gd name="adj2" fmla="val 0"/>
            </a:avLst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半闭框 42"/>
          <p:cNvSpPr/>
          <p:nvPr/>
        </p:nvSpPr>
        <p:spPr>
          <a:xfrm flipH="1" flipV="1">
            <a:off x="3352480" y="4146754"/>
            <a:ext cx="558139" cy="558139"/>
          </a:xfrm>
          <a:prstGeom prst="halfFrame">
            <a:avLst>
              <a:gd name="adj1" fmla="val 0"/>
              <a:gd name="adj2" fmla="val 0"/>
            </a:avLst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半闭框 43"/>
          <p:cNvSpPr/>
          <p:nvPr/>
        </p:nvSpPr>
        <p:spPr>
          <a:xfrm flipH="1">
            <a:off x="3352480" y="687001"/>
            <a:ext cx="558139" cy="558139"/>
          </a:xfrm>
          <a:prstGeom prst="halfFrame">
            <a:avLst>
              <a:gd name="adj1" fmla="val 0"/>
              <a:gd name="adj2" fmla="val 0"/>
            </a:avLst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半闭框 44"/>
          <p:cNvSpPr/>
          <p:nvPr/>
        </p:nvSpPr>
        <p:spPr>
          <a:xfrm flipH="1" flipV="1">
            <a:off x="2726511" y="3469021"/>
            <a:ext cx="90010" cy="90010"/>
          </a:xfrm>
          <a:prstGeom prst="halfFrame">
            <a:avLst>
              <a:gd name="adj1" fmla="val 0"/>
              <a:gd name="adj2" fmla="val 0"/>
            </a:avLst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半闭框 45"/>
          <p:cNvSpPr/>
          <p:nvPr/>
        </p:nvSpPr>
        <p:spPr>
          <a:xfrm>
            <a:off x="2406726" y="3149218"/>
            <a:ext cx="90010" cy="90010"/>
          </a:xfrm>
          <a:prstGeom prst="halfFrame">
            <a:avLst>
              <a:gd name="adj1" fmla="val 0"/>
              <a:gd name="adj2" fmla="val 0"/>
            </a:avLst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加号 34"/>
          <p:cNvSpPr/>
          <p:nvPr/>
        </p:nvSpPr>
        <p:spPr>
          <a:xfrm>
            <a:off x="2511691" y="3254201"/>
            <a:ext cx="199864" cy="199864"/>
          </a:xfrm>
          <a:prstGeom prst="mathPlus">
            <a:avLst>
              <a:gd name="adj1" fmla="val 106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H="1">
            <a:off x="4821715" y="762091"/>
            <a:ext cx="99469" cy="9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flipH="1">
            <a:off x="4671990" y="779425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flipH="1">
            <a:off x="4522265" y="779425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flipH="1">
            <a:off x="4372540" y="779425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flipH="1">
            <a:off x="4222816" y="779425"/>
            <a:ext cx="64800" cy="64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3575685" y="195690"/>
            <a:ext cx="215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B400"/>
                </a:solidFill>
                <a:latin typeface="华文隶书" panose="02010800040101010101" charset="-122"/>
                <a:ea typeface="华文隶书" panose="02010800040101010101" charset="-122"/>
              </a:rPr>
              <a:t>战机移动</a:t>
            </a:r>
            <a:endParaRPr lang="zh-CN" altLang="en-US" sz="3200" dirty="0">
              <a:solidFill>
                <a:srgbClr val="FFB4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1555" y="920115"/>
            <a:ext cx="3961130" cy="356044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705860" y="103505"/>
            <a:ext cx="2160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B400"/>
                </a:solidFill>
                <a:latin typeface="华文隶书" panose="02010800040101010101" charset="-122"/>
                <a:ea typeface="华文隶书" panose="02010800040101010101" charset="-122"/>
              </a:rPr>
              <a:t>敌机产生</a:t>
            </a:r>
            <a:endParaRPr lang="zh-CN" altLang="en-US" sz="3200" dirty="0">
              <a:solidFill>
                <a:srgbClr val="FFB4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240" y="919480"/>
            <a:ext cx="4152265" cy="3785235"/>
          </a:xfrm>
          <a:prstGeom prst="rect">
            <a:avLst/>
          </a:prstGeom>
        </p:spPr>
      </p:pic>
      <p:pic>
        <p:nvPicPr>
          <p:cNvPr id="2" name="main3 2017_6_23 23_17_55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170" y="861695"/>
            <a:ext cx="3665220" cy="3731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99" advTm="11000">
        <p:wheel spokes="8"/>
      </p:transition>
    </mc:Choice>
    <mc:Fallback>
      <p:transition spd="slow" advTm="11000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499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2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251" fill="hold">
                                          <p:stCondLst>
                                            <p:cond delay="25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25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25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20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90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90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90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120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90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90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60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60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60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60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60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60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8" presetClass="entr" presetSubtype="9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9" dur="60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8" presetClass="entr" presetSubtype="6" fill="hold" grpId="0" nodeType="withEffect">
                                  <p:stCondLst>
                                    <p:cond delay="601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2" dur="601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3" presetClass="entr" presetSubtype="32" fill="hold" grpId="0" nodeType="withEffect">
                                  <p:stCondLst>
                                    <p:cond delay="901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25" dur="60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32" dur="18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1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5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4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32" grpId="0" bldLvl="0" animBg="1"/>
      <p:bldP spid="42" grpId="0" bldLvl="0" animBg="1"/>
      <p:bldP spid="43" grpId="0" bldLvl="0" animBg="1"/>
      <p:bldP spid="44" grpId="0" bldLvl="0" animBg="1"/>
      <p:bldP spid="45" grpId="0" animBg="1"/>
      <p:bldP spid="46" grpId="0" animBg="1"/>
      <p:bldP spid="3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1" grpId="1"/>
      <p:bldP spid="61" grpId="2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7761618" y="551275"/>
            <a:ext cx="1536359" cy="153636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486995" y="231472"/>
            <a:ext cx="2655295" cy="265529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8200125" y="-36019"/>
            <a:ext cx="943875" cy="943877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7476051" y="0"/>
            <a:ext cx="1077386" cy="1077387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6755971" y="0"/>
            <a:ext cx="1285278" cy="128528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6035891" y="-89562"/>
            <a:ext cx="1540796" cy="1540799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5263724" y="-89562"/>
            <a:ext cx="1851199" cy="185120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8781891" y="1285279"/>
            <a:ext cx="362109" cy="36211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H="1" flipV="1">
            <a:off x="6350926" y="1951566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H="1" flipV="1">
            <a:off x="7330575" y="1519271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H="1" flipV="1">
            <a:off x="6917696" y="619309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flipH="1" flipV="1">
            <a:off x="8423081" y="1454675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H="1" flipV="1">
            <a:off x="7622054" y="674043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flipH="1" flipV="1">
            <a:off x="6486995" y="663122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H="1" flipV="1">
            <a:off x="5666549" y="337521"/>
            <a:ext cx="321436" cy="32143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 flipV="1">
            <a:off x="7315333" y="2553671"/>
            <a:ext cx="160718" cy="16071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H="1" flipV="1">
            <a:off x="7850461" y="1519271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 flipV="1">
            <a:off x="5666549" y="1562990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 flipV="1">
            <a:off x="7588037" y="163438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 flipV="1">
            <a:off x="8115272" y="551275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 flipV="1">
            <a:off x="8894912" y="746577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65760" y="1659255"/>
            <a:ext cx="1922145" cy="275780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34975" y="1871980"/>
            <a:ext cx="1783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B400"/>
                </a:solidFill>
                <a:latin typeface="华文楷体" panose="02010600040101010101" charset="-122"/>
                <a:ea typeface="华文楷体" panose="02010600040101010101" charset="-122"/>
              </a:rPr>
              <a:t>子弹产生</a:t>
            </a:r>
            <a:endParaRPr lang="zh-CN" altLang="en-US" sz="2800" b="1" dirty="0">
              <a:solidFill>
                <a:srgbClr val="FFB4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680483" y="2554123"/>
            <a:ext cx="1035282" cy="10352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4920" y="3801015"/>
            <a:ext cx="195693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B400"/>
                </a:solidFill>
                <a:latin typeface="华文楷体" panose="02010600040101010101" charset="-122"/>
                <a:ea typeface="华文楷体" panose="02010600040101010101" charset="-122"/>
              </a:rPr>
              <a:t>碰撞检测</a:t>
            </a:r>
            <a:endParaRPr lang="zh-CN" altLang="en-US" sz="2800" b="1" dirty="0">
              <a:solidFill>
                <a:srgbClr val="FFB4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0" y="224790"/>
            <a:ext cx="3854450" cy="481901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2531110"/>
            <a:ext cx="4341495" cy="1885950"/>
          </a:xfrm>
          <a:prstGeom prst="rect">
            <a:avLst/>
          </a:prstGeom>
        </p:spPr>
      </p:pic>
      <p:pic>
        <p:nvPicPr>
          <p:cNvPr id="26" name="main3 2017_6_24 1_14_12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780" y="0"/>
            <a:ext cx="442976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99" advTm="19000">
        <p:wheel spokes="8"/>
      </p:transition>
    </mc:Choice>
    <mc:Fallback>
      <p:transition spd="slow" advTm="19000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9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90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90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90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202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90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0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60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60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60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60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60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202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202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202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9" dur="1319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9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0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bldLvl="0" animBg="1"/>
      <p:bldP spid="25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907906" y="1657036"/>
            <a:ext cx="1432156" cy="1822618"/>
          </a:xfrm>
          <a:prstGeom prst="line">
            <a:avLst/>
          </a:prstGeom>
          <a:ln>
            <a:solidFill>
              <a:schemeClr val="bg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340062" y="1657036"/>
            <a:ext cx="4839698" cy="1634306"/>
          </a:xfrm>
          <a:prstGeom prst="line">
            <a:avLst/>
          </a:prstGeom>
          <a:ln>
            <a:solidFill>
              <a:schemeClr val="bg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179760" y="2285526"/>
            <a:ext cx="1086463" cy="1005817"/>
          </a:xfrm>
          <a:prstGeom prst="line">
            <a:avLst/>
          </a:prstGeom>
          <a:ln>
            <a:solidFill>
              <a:schemeClr val="bg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28730" y="363717"/>
            <a:ext cx="1487459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FFB400"/>
                </a:solidFill>
                <a:latin typeface="隶书" panose="02010509060101010101" charset="-122"/>
                <a:ea typeface="隶书" panose="02010509060101010101" charset="-122"/>
              </a:rPr>
              <a:t> </a:t>
            </a:r>
            <a:r>
              <a:rPr lang="zh-CN" altLang="en-US" sz="5400" dirty="0">
                <a:solidFill>
                  <a:srgbClr val="FFB400"/>
                </a:solidFill>
                <a:latin typeface="隶书" panose="02010509060101010101" charset="-122"/>
                <a:ea typeface="隶书" panose="02010509060101010101" charset="-122"/>
              </a:rPr>
              <a:t>只</a:t>
            </a:r>
            <a:endParaRPr lang="zh-CN" altLang="en-US" sz="5400" dirty="0">
              <a:solidFill>
                <a:srgbClr val="FFB40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algn="ctr"/>
            <a:r>
              <a:rPr lang="zh-CN" altLang="en-US" sz="5400" dirty="0">
                <a:solidFill>
                  <a:srgbClr val="FFB400"/>
                </a:solidFill>
                <a:latin typeface="隶书" panose="02010509060101010101" charset="-122"/>
                <a:ea typeface="隶书" panose="02010509060101010101" charset="-122"/>
              </a:rPr>
              <a:t> 为</a:t>
            </a:r>
            <a:endParaRPr lang="zh-CN" altLang="en-US" sz="5400" dirty="0">
              <a:solidFill>
                <a:srgbClr val="FFB40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algn="ctr"/>
            <a:endParaRPr lang="zh-CN" altLang="en-US" sz="5400" dirty="0">
              <a:solidFill>
                <a:srgbClr val="FFB40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algn="ctr"/>
            <a:r>
              <a:rPr lang="zh-CN" altLang="en-US" sz="5400" dirty="0">
                <a:solidFill>
                  <a:srgbClr val="FFB400"/>
                </a:solidFill>
                <a:latin typeface="隶书" panose="02010509060101010101" charset="-122"/>
                <a:ea typeface="隶书" panose="02010509060101010101" charset="-122"/>
              </a:rPr>
              <a:t> 赢</a:t>
            </a:r>
            <a:endParaRPr lang="zh-CN" altLang="en-US" sz="5400" dirty="0">
              <a:solidFill>
                <a:srgbClr val="FFB400"/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0338" y="3495147"/>
            <a:ext cx="1215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我们一直坚持努力</a:t>
            </a:r>
            <a:endParaRPr lang="zh-CN" altLang="en-US" sz="2000" b="1" dirty="0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00744" y="1012109"/>
            <a:ext cx="1215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现在我们破茧成蝶</a:t>
            </a:r>
            <a:endParaRPr lang="zh-CN" altLang="en-US" sz="2000" b="1" dirty="0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72192" y="3330184"/>
            <a:ext cx="12151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即使，</a:t>
            </a:r>
            <a:endParaRPr lang="zh-CN" altLang="en-US" sz="2000" b="1" dirty="0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ctr"/>
            <a:r>
              <a:rPr lang="zh-CN" altLang="en-US" sz="2000" b="1" dirty="0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经历了无数次的否定</a:t>
            </a:r>
            <a:endParaRPr lang="zh-CN" altLang="en-US" sz="2000" b="1" dirty="0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84360" y="1363109"/>
            <a:ext cx="12151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我们依旧坚持缔造卓越</a:t>
            </a:r>
            <a:endParaRPr lang="zh-CN" altLang="en-US" sz="2000" b="1" dirty="0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652010" y="2378075"/>
            <a:ext cx="215900" cy="287655"/>
          </a:xfrm>
          <a:prstGeom prst="ellipse">
            <a:avLst/>
          </a:prstGeom>
          <a:solidFill>
            <a:srgbClr val="FFB400"/>
          </a:solidFill>
          <a:ln>
            <a:solidFill>
              <a:srgbClr val="FFB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杨培安 - 我相信 - 纯音乐版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link="rId2">
                  <p14:trim st="83262.000000" end="3582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6350" y="4832985"/>
            <a:ext cx="459740" cy="395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80" advTm="7500">
        <p14:ripple/>
      </p:transition>
    </mc:Choice>
    <mc:Fallback>
      <p:transition spd="slow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9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9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90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2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3" showWhenStopped="0">
                <p:cTn id="40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53525" y="551727"/>
            <a:ext cx="1535907" cy="153590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229762"/>
            <a:ext cx="2657005" cy="265700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-53543" y="-89562"/>
            <a:ext cx="997419" cy="99742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23692" y="-66871"/>
            <a:ext cx="1144257" cy="114425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013189" y="-89562"/>
            <a:ext cx="1374840" cy="1374842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590004" y="-66871"/>
            <a:ext cx="1518105" cy="151810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029077" y="-89562"/>
            <a:ext cx="1851199" cy="185120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0" y="1285279"/>
            <a:ext cx="362109" cy="36211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V="1">
            <a:off x="2657005" y="1951566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V="1">
            <a:off x="1745391" y="1519271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V="1">
            <a:off x="2029077" y="619309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flipV="1">
            <a:off x="523692" y="1454675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flipV="1">
            <a:off x="1453912" y="674043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flipV="1">
            <a:off x="2588971" y="663122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V="1">
            <a:off x="3156015" y="337521"/>
            <a:ext cx="321436" cy="32143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1667949" y="2553671"/>
            <a:ext cx="160718" cy="16071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1157470" y="1519271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3409417" y="1562990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V="1">
            <a:off x="1487929" y="163438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V="1">
            <a:off x="960694" y="551275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V="1">
            <a:off x="181054" y="746577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251864" y="3577839"/>
            <a:ext cx="377266" cy="377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" name="图片 1" descr="关卡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990"/>
            <a:ext cx="2656840" cy="2667000"/>
          </a:xfrm>
          <a:prstGeom prst="rect">
            <a:avLst/>
          </a:prstGeom>
        </p:spPr>
      </p:pic>
      <p:pic>
        <p:nvPicPr>
          <p:cNvPr id="24" name="图片 23" descr="关卡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85" y="10795"/>
            <a:ext cx="3091815" cy="2703195"/>
          </a:xfrm>
          <a:prstGeom prst="rect">
            <a:avLst/>
          </a:prstGeom>
        </p:spPr>
      </p:pic>
      <p:pic>
        <p:nvPicPr>
          <p:cNvPr id="26" name="图片 25" descr="关卡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1305"/>
            <a:ext cx="2656840" cy="2305050"/>
          </a:xfrm>
          <a:prstGeom prst="rect">
            <a:avLst/>
          </a:prstGeom>
        </p:spPr>
      </p:pic>
      <p:pic>
        <p:nvPicPr>
          <p:cNvPr id="27" name="图片 26" descr="关卡选择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2821940"/>
            <a:ext cx="3091180" cy="2304415"/>
          </a:xfrm>
          <a:prstGeom prst="rect">
            <a:avLst/>
          </a:prstGeom>
        </p:spPr>
      </p:pic>
      <p:pic>
        <p:nvPicPr>
          <p:cNvPr id="29" name="图片 28" descr="海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235" y="908050"/>
            <a:ext cx="3792855" cy="3430270"/>
          </a:xfrm>
          <a:prstGeom prst="rect">
            <a:avLst/>
          </a:prstGeom>
        </p:spPr>
      </p:pic>
      <p:pic>
        <p:nvPicPr>
          <p:cNvPr id="30" name="图片 29" descr="游戏难度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795"/>
            <a:ext cx="4131945" cy="5079365"/>
          </a:xfrm>
          <a:prstGeom prst="rect">
            <a:avLst/>
          </a:prstGeom>
        </p:spPr>
      </p:pic>
      <p:pic>
        <p:nvPicPr>
          <p:cNvPr id="31" name="图片 30" descr="子弹选择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960" y="10795"/>
            <a:ext cx="4904740" cy="5115560"/>
          </a:xfrm>
          <a:prstGeom prst="rect">
            <a:avLst/>
          </a:prstGeom>
        </p:spPr>
      </p:pic>
      <p:pic>
        <p:nvPicPr>
          <p:cNvPr id="32" name="图片 31" descr="游戏i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795"/>
            <a:ext cx="9157335" cy="5079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99" advTm="14000">
        <p:wheel spokes="8"/>
      </p:transition>
    </mc:Choice>
    <mc:Fallback>
      <p:transition spd="slow" advTm="14000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0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90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90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0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90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90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9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0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60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60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60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901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90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decel="100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decel="100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7525" y="1902460"/>
            <a:ext cx="28594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FFB400"/>
                </a:solidFill>
                <a:latin typeface="Myriad Pro Light" pitchFamily="34" charset="0"/>
              </a:rPr>
              <a:t>THANKS</a:t>
            </a:r>
            <a:r>
              <a:rPr lang="zh-CN" altLang="en-US" sz="4400" dirty="0">
                <a:solidFill>
                  <a:srgbClr val="FFB400"/>
                </a:solidFill>
                <a:latin typeface="Myriad Pro Light" pitchFamily="34" charset="0"/>
              </a:rPr>
              <a:t>！</a:t>
            </a:r>
            <a:endParaRPr lang="zh-CN" altLang="en-US" sz="4400" dirty="0">
              <a:solidFill>
                <a:srgbClr val="FFB400"/>
              </a:solidFill>
              <a:latin typeface="Myriad Pro Light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rot="2700000" flipH="1" flipV="1">
            <a:off x="5180756" y="4846328"/>
            <a:ext cx="1444994" cy="144499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2700000" flipH="1" flipV="1">
            <a:off x="4205366" y="3644713"/>
            <a:ext cx="2723329" cy="2723329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2700000" flipH="1" flipV="1">
            <a:off x="4925168" y="5879381"/>
            <a:ext cx="907856" cy="90785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2700000" flipH="1" flipV="1">
            <a:off x="4448280" y="5282621"/>
            <a:ext cx="1077386" cy="1077386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2700000" flipH="1" flipV="1">
            <a:off x="3982164" y="4669499"/>
            <a:ext cx="1285278" cy="128528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4232976" y="3776788"/>
            <a:ext cx="3" cy="243635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906459" y="3011295"/>
            <a:ext cx="4" cy="323728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2700000" flipH="1" flipV="1">
            <a:off x="6132341" y="5654797"/>
            <a:ext cx="362108" cy="36211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 rot="2700000" flipH="1">
            <a:off x="4837709" y="3577730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700000" flipH="1">
            <a:off x="5210657" y="4610143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700000" flipH="1">
            <a:off x="4309095" y="4889966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700000" flipH="1">
            <a:off x="5964255" y="5363741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700000" flipH="1">
            <a:off x="4819097" y="5413916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700000" flipH="1">
            <a:off x="4008767" y="4619030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700000" flipH="1">
            <a:off x="3250870" y="4142421"/>
            <a:ext cx="321436" cy="32143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2700000" flipH="1">
            <a:off x="5950506" y="3821592"/>
            <a:ext cx="160718" cy="16071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2700000" flipH="1">
            <a:off x="5592362" y="4943740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2700000" flipH="1">
            <a:off x="4064926" y="3402585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2700000" flipH="1">
            <a:off x="4433991" y="5750914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2700000" flipH="1">
            <a:off x="5081045" y="5849484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2700000" flipH="1">
            <a:off x="5770433" y="6262673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 rot="2700000" flipH="1" flipV="1">
            <a:off x="7913302" y="5284835"/>
            <a:ext cx="1444994" cy="144499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rot="2700000" flipH="1" flipV="1">
            <a:off x="7013502" y="4876181"/>
            <a:ext cx="1077386" cy="1077386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2700000" flipH="1" flipV="1">
            <a:off x="6584197" y="5280709"/>
            <a:ext cx="1285278" cy="128528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6835009" y="4387998"/>
            <a:ext cx="3" cy="243635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6508492" y="3622505"/>
            <a:ext cx="4" cy="323728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rot="2700000" flipH="1" flipV="1">
            <a:off x="8734374" y="6266007"/>
            <a:ext cx="362108" cy="36211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 rot="2700000" flipH="1">
            <a:off x="7439742" y="4188940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rot="2700000" flipH="1">
            <a:off x="7812690" y="5221353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rot="2700000" flipH="1">
            <a:off x="6911128" y="5501176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rot="2700000" flipH="1">
            <a:off x="8566288" y="5974951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rot="2700000" flipH="1">
            <a:off x="7421130" y="6025126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2700000" flipH="1">
            <a:off x="6610800" y="5230240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2700000" flipH="1">
            <a:off x="5852903" y="4753631"/>
            <a:ext cx="321436" cy="32143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2700000" flipH="1">
            <a:off x="8552539" y="4432802"/>
            <a:ext cx="160718" cy="16071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2700000" flipH="1">
            <a:off x="8194395" y="5554950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2700000" flipH="1">
            <a:off x="6666959" y="4013795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2700000" flipH="1">
            <a:off x="7036024" y="6362124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2700000" flipH="1">
            <a:off x="7683078" y="6460694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2700000" flipH="1">
            <a:off x="8372466" y="6873883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 rot="2700000" flipH="1" flipV="1">
            <a:off x="2344172" y="5163638"/>
            <a:ext cx="1444994" cy="144499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rot="2700000" flipH="1" flipV="1">
            <a:off x="1178428" y="4967345"/>
            <a:ext cx="1285278" cy="128528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V="1">
            <a:off x="1372642" y="4600458"/>
            <a:ext cx="3" cy="243635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1046125" y="3834965"/>
            <a:ext cx="4" cy="323728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rot="2700000" flipH="1" flipV="1">
            <a:off x="3272007" y="6478467"/>
            <a:ext cx="362108" cy="36211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 rot="2700000" flipH="1">
            <a:off x="1977375" y="4401400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2700000" flipH="1">
            <a:off x="2350323" y="5433813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 rot="2700000" flipH="1">
            <a:off x="1448761" y="5713636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2700000" flipH="1">
            <a:off x="3103921" y="6187411"/>
            <a:ext cx="197227" cy="197227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2700000" flipH="1">
            <a:off x="1958763" y="6237586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2700000" flipH="1">
            <a:off x="1148433" y="5442700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 rot="2700000" flipH="1">
            <a:off x="390536" y="4966091"/>
            <a:ext cx="321436" cy="32143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2700000" flipH="1">
            <a:off x="3090172" y="4645262"/>
            <a:ext cx="160718" cy="16071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2700000" flipH="1">
            <a:off x="2732028" y="5767410"/>
            <a:ext cx="136069" cy="1360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 rot="2700000" flipH="1">
            <a:off x="1204592" y="4226255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 rot="2700000" flipH="1">
            <a:off x="1573657" y="6574584"/>
            <a:ext cx="68034" cy="68034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 rot="2700000" flipH="1">
            <a:off x="2220711" y="6673154"/>
            <a:ext cx="68034" cy="680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90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1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90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90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90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1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90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90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202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90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90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20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60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90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60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90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90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60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202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60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90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38" grpId="0" animBg="1"/>
      <p:bldP spid="44" grpId="0" animBg="1"/>
      <p:bldP spid="45" grpId="0" animBg="1"/>
      <p:bldP spid="47" grpId="0" animBg="1"/>
      <p:bldP spid="56" grpId="0" animBg="1"/>
      <p:bldP spid="62" grpId="0" animBg="1"/>
      <p:bldP spid="63" grpId="0" animBg="1"/>
      <p:bldP spid="6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49B6DF"/>
      </a:hlink>
      <a:folHlink>
        <a:srgbClr val="A8D08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/>
            </a:solidFill>
            <a:latin typeface="Myriad Pro Light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BE384B"/>
    </a:accent1>
    <a:accent2>
      <a:srgbClr val="6A868F"/>
    </a:accent2>
    <a:accent3>
      <a:srgbClr val="32788E"/>
    </a:accent3>
    <a:accent4>
      <a:srgbClr val="D6C88B"/>
    </a:accent4>
    <a:accent5>
      <a:srgbClr val="D66E49"/>
    </a:accent5>
    <a:accent6>
      <a:srgbClr val="BFBFBF"/>
    </a:accent6>
    <a:hlink>
      <a:srgbClr val="49B6DF"/>
    </a:hlink>
    <a:folHlink>
      <a:srgbClr val="A8D0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WPS 演示</Application>
  <PresentationFormat>全屏显示(16:9)</PresentationFormat>
  <Paragraphs>56</Paragraphs>
  <Slides>9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宋体</vt:lpstr>
      <vt:lpstr>Wingdings</vt:lpstr>
      <vt:lpstr>Myriad Pro Light</vt:lpstr>
      <vt:lpstr>华文新魏</vt:lpstr>
      <vt:lpstr>华文中宋</vt:lpstr>
      <vt:lpstr>仿宋</vt:lpstr>
      <vt:lpstr>华文楷体</vt:lpstr>
      <vt:lpstr>华文行楷</vt:lpstr>
      <vt:lpstr>MyriadSetPro-Semibold</vt:lpstr>
      <vt:lpstr>华文隶书</vt:lpstr>
      <vt:lpstr>隶书</vt:lpstr>
      <vt:lpstr>Segoe Print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LiuShizhe</dc:creator>
  <cp:lastModifiedBy>hp</cp:lastModifiedBy>
  <cp:revision>78</cp:revision>
  <dcterms:created xsi:type="dcterms:W3CDTF">2016-02-04T05:09:00Z</dcterms:created>
  <dcterms:modified xsi:type="dcterms:W3CDTF">2017-06-24T03:56:36Z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